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333" autoAdjust="0"/>
  </p:normalViewPr>
  <p:slideViewPr>
    <p:cSldViewPr>
      <p:cViewPr varScale="1">
        <p:scale>
          <a:sx n="65" d="100"/>
          <a:sy n="65" d="100"/>
        </p:scale>
        <p:origin x="-4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749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715CE0-ED2E-4973-8E88-B38C2CDEBF9F}" type="datetimeFigureOut">
              <a:rPr lang="pl-PL" smtClean="0"/>
              <a:pPr/>
              <a:t>2010-05-13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789523-56E3-4BDC-95B2-1FA2A3EEC1A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WYKONAWCA: NATALIA  GAJO</a:t>
            </a:r>
          </a:p>
          <a:p>
            <a:r>
              <a:rPr lang="pl-PL" dirty="0" smtClean="0"/>
              <a:t>KLASA V a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PROJEKT: SAŁATKA JARZYNOWA</a:t>
            </a:r>
            <a:endParaRPr lang="pl-PL" dirty="0"/>
          </a:p>
        </p:txBody>
      </p:sp>
      <p:pic>
        <p:nvPicPr>
          <p:cNvPr id="1026" name="Picture 2" descr="C:\Users\a\AppData\Local\Microsoft\Windows\Temporary Internet Files\Content.IE5\041QA8R9\MC9002328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665663"/>
            <a:ext cx="2670167" cy="1557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894727"/>
            <a:ext cx="7901014" cy="4201273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170" name="Picture 2" descr="C:\Users\a\AppData\Local\Microsoft\Windows\Temporary Internet Files\Content.IE5\QW9CYVKV\MP90042650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3588" y="0"/>
            <a:ext cx="11705207" cy="7466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Sałatka jarzynowa dla pięciu osób</a:t>
            </a:r>
          </a:p>
          <a:p>
            <a:r>
              <a:rPr lang="pl-PL" dirty="0" smtClean="0"/>
              <a:t>Czas przygotowania 30 minut</a:t>
            </a:r>
          </a:p>
          <a:p>
            <a:r>
              <a:rPr lang="pl-PL" dirty="0" smtClean="0"/>
              <a:t>Stopień trudności: łatwa</a:t>
            </a:r>
          </a:p>
          <a:p>
            <a:r>
              <a:rPr lang="pl-PL" dirty="0" smtClean="0"/>
              <a:t>Kaloryczność: wysokokaloryczna</a:t>
            </a:r>
          </a:p>
          <a:p>
            <a:r>
              <a:rPr lang="pl-PL" dirty="0" smtClean="0"/>
              <a:t>Koszt: około 35 złotych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Robienie sałatek wiosną jest łatwe, gdyż wszystkie warzywa są dostępne…..</a:t>
            </a:r>
            <a:endParaRPr lang="pl-PL" dirty="0"/>
          </a:p>
        </p:txBody>
      </p:sp>
      <p:pic>
        <p:nvPicPr>
          <p:cNvPr id="2051" name="Picture 3" descr="C:\Users\a\AppData\Local\Microsoft\Windows\Temporary Internet Files\Content.IE5\041QA8R9\MC9000899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86256"/>
            <a:ext cx="331025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5  jajek ugotowanych na twardo </a:t>
            </a:r>
          </a:p>
          <a:p>
            <a:r>
              <a:rPr lang="pl-PL" dirty="0" smtClean="0"/>
              <a:t>1 puszka kukurydzy</a:t>
            </a:r>
          </a:p>
          <a:p>
            <a:r>
              <a:rPr lang="pl-PL" dirty="0" smtClean="0"/>
              <a:t>1 papryka czerwona, żółta i zielona</a:t>
            </a:r>
          </a:p>
          <a:p>
            <a:r>
              <a:rPr lang="pl-PL" dirty="0" smtClean="0"/>
              <a:t>5 średnich ogórków konserwowych</a:t>
            </a:r>
          </a:p>
          <a:p>
            <a:r>
              <a:rPr lang="pl-PL" dirty="0" smtClean="0"/>
              <a:t>1 puszka groszku</a:t>
            </a:r>
          </a:p>
          <a:p>
            <a:r>
              <a:rPr lang="pl-PL" dirty="0" smtClean="0"/>
              <a:t>2 łyżki majonezu</a:t>
            </a:r>
          </a:p>
          <a:p>
            <a:r>
              <a:rPr lang="pl-PL" dirty="0" smtClean="0"/>
              <a:t>2 łyżki jogurtu naturalnego</a:t>
            </a:r>
          </a:p>
          <a:p>
            <a:r>
              <a:rPr lang="pl-PL" dirty="0" smtClean="0"/>
              <a:t>sól i pieprz według uznania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SKŁADNIKI</a:t>
            </a:r>
            <a:endParaRPr lang="pl-PL" dirty="0"/>
          </a:p>
        </p:txBody>
      </p:sp>
      <p:pic>
        <p:nvPicPr>
          <p:cNvPr id="5122" name="Picture 2" descr="C:\Users\a\AppData\Local\Microsoft\Windows\Temporary Internet Files\Content.IE5\041QA8R9\MP90040120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143380"/>
            <a:ext cx="3044819" cy="2406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1 cebula</a:t>
            </a:r>
          </a:p>
          <a:p>
            <a:r>
              <a:rPr lang="pl-PL" dirty="0" smtClean="0"/>
              <a:t>1 średni seler</a:t>
            </a:r>
          </a:p>
          <a:p>
            <a:r>
              <a:rPr lang="pl-PL" dirty="0" smtClean="0"/>
              <a:t>3 ugotowane marchewki</a:t>
            </a:r>
          </a:p>
          <a:p>
            <a:r>
              <a:rPr lang="pl-PL" dirty="0" smtClean="0"/>
              <a:t>natka pietruszki do dekoracji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2548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  <p:pic>
        <p:nvPicPr>
          <p:cNvPr id="4098" name="Picture 2" descr="C:\Users\a\AppData\Local\Microsoft\Windows\Temporary Internet Files\Content.IE5\6YLAAH24\MP9004006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9438" y="3857628"/>
            <a:ext cx="2841652" cy="2471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	Dokładnie odsączamy i płuczemy pod bieżącą wodą warzywa z puszki: kukurydzę i groszek. Następnie z umytej papryki wykrawamy miąższ z ziarnami, ponownie płuczemy i kroimy w drobną kostkę. Ugotowane jajka po wystudzeniu siekamy. Ogórki kroimy w kostkę. Wszystkie składniki łączymy z drobno posiekaną cebulą.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WYKONANIE</a:t>
            </a:r>
            <a:endParaRPr lang="pl-PL" dirty="0"/>
          </a:p>
        </p:txBody>
      </p:sp>
      <p:pic>
        <p:nvPicPr>
          <p:cNvPr id="3074" name="Picture 2" descr="C:\Users\a\AppData\Local\Microsoft\Windows\Temporary Internet Files\Content.IE5\041QA8R9\MP90040060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071942"/>
            <a:ext cx="2496312" cy="240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Majonez mieszamy z jogurtem i wlewamy </a:t>
            </a:r>
          </a:p>
          <a:p>
            <a:pPr>
              <a:buNone/>
            </a:pPr>
            <a:r>
              <a:rPr lang="pl-PL" dirty="0" smtClean="0"/>
              <a:t>   do pozostałych składników. Do smaku dodajemy</a:t>
            </a:r>
          </a:p>
          <a:p>
            <a:pPr>
              <a:buNone/>
            </a:pPr>
            <a:r>
              <a:rPr lang="pl-PL" dirty="0" smtClean="0"/>
              <a:t>   sól i pieprz. Teraz wszystko mieszamy</a:t>
            </a:r>
          </a:p>
          <a:p>
            <a:pPr>
              <a:buNone/>
            </a:pPr>
            <a:r>
              <a:rPr lang="pl-PL" dirty="0" smtClean="0"/>
              <a:t>   i próbujemy , jeżeli jest mało doprawiona</a:t>
            </a:r>
          </a:p>
          <a:p>
            <a:pPr>
              <a:buNone/>
            </a:pPr>
            <a:r>
              <a:rPr lang="pl-PL" dirty="0" smtClean="0"/>
              <a:t>   dodajemy jeszcze przyprawy….</a:t>
            </a:r>
          </a:p>
          <a:p>
            <a:pPr>
              <a:buNone/>
            </a:pPr>
            <a:r>
              <a:rPr lang="pl-PL" dirty="0" smtClean="0"/>
              <a:t>   Gotową sałatkę wkładamy do salaterki i na wierzch możemy przystroić natką pietruszki.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                                </a:t>
            </a:r>
            <a:r>
              <a:rPr lang="pl-PL" dirty="0" smtClean="0"/>
              <a:t>           </a:t>
            </a:r>
            <a:r>
              <a:rPr lang="pl-PL" dirty="0" smtClean="0"/>
              <a:t>Smacznego</a:t>
            </a:r>
            <a:r>
              <a:rPr lang="pl-PL" dirty="0" smtClean="0"/>
              <a:t>!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1110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                        Biedronka                     </a:t>
            </a:r>
            <a:r>
              <a:rPr lang="pl-PL" dirty="0" err="1" smtClean="0"/>
              <a:t>Lidl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Jajka                    3,99                            </a:t>
            </a:r>
            <a:r>
              <a:rPr lang="pl-PL" dirty="0" err="1" smtClean="0"/>
              <a:t>3,99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Kukurydza          1,69                            1,59</a:t>
            </a:r>
          </a:p>
          <a:p>
            <a:pPr>
              <a:buNone/>
            </a:pPr>
            <a:r>
              <a:rPr lang="pl-PL" dirty="0" smtClean="0"/>
              <a:t>Papryka              7,47                            5,49</a:t>
            </a:r>
          </a:p>
          <a:p>
            <a:pPr>
              <a:buNone/>
            </a:pPr>
            <a:r>
              <a:rPr lang="pl-PL" dirty="0" smtClean="0"/>
              <a:t>Ogórki                2,99                            </a:t>
            </a:r>
            <a:r>
              <a:rPr lang="pl-PL" dirty="0" err="1" smtClean="0"/>
              <a:t>2,99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Groszek              1,25                              1,49</a:t>
            </a:r>
          </a:p>
          <a:p>
            <a:pPr>
              <a:buNone/>
            </a:pPr>
            <a:r>
              <a:rPr lang="pl-PL" dirty="0" smtClean="0"/>
              <a:t>Majonez             4,39                            4,19</a:t>
            </a:r>
          </a:p>
          <a:p>
            <a:pPr>
              <a:buNone/>
            </a:pPr>
            <a:r>
              <a:rPr lang="pl-PL" dirty="0" smtClean="0"/>
              <a:t>Jogurt                  1,29                             1,25</a:t>
            </a:r>
          </a:p>
          <a:p>
            <a:pPr>
              <a:buNone/>
            </a:pPr>
            <a:r>
              <a:rPr lang="pl-PL" dirty="0" smtClean="0"/>
              <a:t>Sól                       0,59                            </a:t>
            </a:r>
            <a:r>
              <a:rPr lang="pl-PL" dirty="0" err="1" smtClean="0"/>
              <a:t>0,59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Pieprz                  1,19                             0,69</a:t>
            </a:r>
          </a:p>
          <a:p>
            <a:pPr>
              <a:buNone/>
            </a:pPr>
            <a:r>
              <a:rPr lang="pl-PL" dirty="0" smtClean="0"/>
              <a:t>Cebula                 2,97                            </a:t>
            </a:r>
            <a:r>
              <a:rPr lang="pl-PL" dirty="0" err="1" smtClean="0"/>
              <a:t>2,97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Seler                     1,45                             1,49</a:t>
            </a:r>
          </a:p>
          <a:p>
            <a:pPr>
              <a:buNone/>
            </a:pPr>
            <a:r>
              <a:rPr lang="pl-PL" dirty="0" smtClean="0"/>
              <a:t>Marchew             3,25                            2,27</a:t>
            </a:r>
          </a:p>
          <a:p>
            <a:pPr>
              <a:buNone/>
            </a:pPr>
            <a:r>
              <a:rPr lang="pl-PL" sz="2790" dirty="0" smtClean="0"/>
              <a:t>Pietruszka        7,77                         3,29  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        PORÓWNANIE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l-PL" sz="3100" i="0" dirty="0" smtClean="0"/>
              <a:t>    Jajka                          3,99                         35,00</a:t>
            </a:r>
          </a:p>
          <a:p>
            <a:pPr>
              <a:buNone/>
            </a:pPr>
            <a:r>
              <a:rPr lang="pl-PL" sz="3100" i="0" dirty="0" smtClean="0"/>
              <a:t>    Kukurydza                 1,59                       - 32,01</a:t>
            </a:r>
          </a:p>
          <a:p>
            <a:pPr>
              <a:buNone/>
            </a:pPr>
            <a:r>
              <a:rPr lang="pl-PL" sz="3100" i="0" dirty="0" smtClean="0"/>
              <a:t>    Papryka                     5,49                        ------------                    </a:t>
            </a:r>
          </a:p>
          <a:p>
            <a:pPr>
              <a:buNone/>
            </a:pPr>
            <a:r>
              <a:rPr lang="pl-PL" sz="3100" i="0" dirty="0" smtClean="0"/>
              <a:t>    Ogórki                       2,99                         </a:t>
            </a:r>
            <a:r>
              <a:rPr lang="pl-PL" sz="3100" i="0" dirty="0" err="1" smtClean="0"/>
              <a:t>2,99</a:t>
            </a:r>
            <a:r>
              <a:rPr lang="pl-PL" sz="3100" i="0" dirty="0" smtClean="0"/>
              <a:t> -reszta</a:t>
            </a:r>
          </a:p>
          <a:p>
            <a:pPr>
              <a:buNone/>
            </a:pPr>
            <a:r>
              <a:rPr lang="pl-PL" sz="3100" i="0" dirty="0" smtClean="0"/>
              <a:t>    Groszek                     1,25</a:t>
            </a:r>
          </a:p>
          <a:p>
            <a:pPr>
              <a:buNone/>
            </a:pPr>
            <a:r>
              <a:rPr lang="pl-PL" sz="3100" i="0" dirty="0" smtClean="0"/>
              <a:t>    Majonez                    4,19</a:t>
            </a:r>
          </a:p>
          <a:p>
            <a:pPr>
              <a:buNone/>
            </a:pPr>
            <a:r>
              <a:rPr lang="pl-PL" sz="3100" i="0" dirty="0" smtClean="0"/>
              <a:t>    Jogurt                         1,25</a:t>
            </a:r>
          </a:p>
          <a:p>
            <a:pPr>
              <a:buNone/>
            </a:pPr>
            <a:r>
              <a:rPr lang="pl-PL" sz="3100" i="0" dirty="0" smtClean="0"/>
              <a:t>    Sól                             0,59</a:t>
            </a:r>
          </a:p>
          <a:p>
            <a:pPr>
              <a:buNone/>
            </a:pPr>
            <a:r>
              <a:rPr lang="pl-PL" sz="3100" i="0" dirty="0" smtClean="0"/>
              <a:t>    Pieprz                       0,69</a:t>
            </a:r>
          </a:p>
          <a:p>
            <a:pPr>
              <a:buNone/>
            </a:pPr>
            <a:r>
              <a:rPr lang="pl-PL" sz="3100" i="0" dirty="0" smtClean="0"/>
              <a:t>    Cebula                      2,97</a:t>
            </a:r>
          </a:p>
          <a:p>
            <a:pPr>
              <a:buNone/>
            </a:pPr>
            <a:r>
              <a:rPr lang="pl-PL" sz="3100" i="0" dirty="0" smtClean="0"/>
              <a:t>    Seler                          1,45</a:t>
            </a:r>
          </a:p>
          <a:p>
            <a:pPr>
              <a:buNone/>
            </a:pPr>
            <a:r>
              <a:rPr lang="pl-PL" sz="3100" i="0" dirty="0" smtClean="0"/>
              <a:t>    Marchew                  2,27</a:t>
            </a:r>
          </a:p>
          <a:p>
            <a:pPr>
              <a:buNone/>
            </a:pPr>
            <a:r>
              <a:rPr lang="pl-PL" sz="3100" i="0" dirty="0" smtClean="0"/>
              <a:t>    Pietruszka             + 3,29</a:t>
            </a:r>
          </a:p>
          <a:p>
            <a:pPr>
              <a:buNone/>
            </a:pPr>
            <a:r>
              <a:rPr lang="pl-PL" sz="3100" i="0" dirty="0" smtClean="0"/>
              <a:t>                                     --------</a:t>
            </a:r>
          </a:p>
          <a:p>
            <a:pPr>
              <a:buNone/>
            </a:pPr>
            <a:r>
              <a:rPr lang="pl-PL" sz="3100" i="0" dirty="0" smtClean="0"/>
              <a:t>                                     32,01 złotych</a:t>
            </a:r>
          </a:p>
          <a:p>
            <a:pPr>
              <a:buNone/>
            </a:pPr>
            <a:endParaRPr lang="pl-PL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pl-PL" dirty="0" smtClean="0"/>
              <a:t>                 OBLICZENIA </a:t>
            </a:r>
            <a:endParaRPr lang="pl-PL" i="0" dirty="0"/>
          </a:p>
        </p:txBody>
      </p:sp>
      <p:pic>
        <p:nvPicPr>
          <p:cNvPr id="8194" name="Picture 2" descr="C:\Users\a\AppData\Local\Microsoft\Windows\Temporary Internet Files\Content.IE5\QW9CYVKV\MC9002510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506788"/>
            <a:ext cx="2000264" cy="2271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2800" dirty="0" smtClean="0"/>
          </a:p>
          <a:p>
            <a:endParaRPr lang="pl-PL" sz="2800" dirty="0" smtClean="0"/>
          </a:p>
          <a:p>
            <a:r>
              <a:rPr lang="pl-PL" sz="2800" dirty="0" smtClean="0"/>
              <a:t>Reszta z 35 złotych to – 2,99 zł.</a:t>
            </a:r>
          </a:p>
          <a:p>
            <a:pPr>
              <a:buNone/>
            </a:pP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ZAKOŃCZENIE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Niestandardowy 9">
      <a:dk1>
        <a:srgbClr val="292000"/>
      </a:dk1>
      <a:lt1>
        <a:srgbClr val="292000"/>
      </a:lt1>
      <a:dk2>
        <a:srgbClr val="92D050"/>
      </a:dk2>
      <a:lt2>
        <a:srgbClr val="7F2D6E"/>
      </a:lt2>
      <a:accent1>
        <a:srgbClr val="FFCA0C"/>
      </a:accent1>
      <a:accent2>
        <a:srgbClr val="92D050"/>
      </a:accent2>
      <a:accent3>
        <a:srgbClr val="FFDE66"/>
      </a:accent3>
      <a:accent4>
        <a:srgbClr val="FFEBA3"/>
      </a:accent4>
      <a:accent5>
        <a:srgbClr val="FFCA0C"/>
      </a:accent5>
      <a:accent6>
        <a:srgbClr val="FA8D3D"/>
      </a:accent6>
      <a:hlink>
        <a:srgbClr val="FFDE66"/>
      </a:hlink>
      <a:folHlink>
        <a:srgbClr val="92D05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256</Words>
  <Application>Microsoft Office PowerPoint</Application>
  <PresentationFormat>Pokaz na ekranie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Papier</vt:lpstr>
      <vt:lpstr>PROJEKT: SAŁATKA JARZYNOWA</vt:lpstr>
      <vt:lpstr>Robienie sałatek wiosną jest łatwe, gdyż wszystkie warzywa są dostępne…..</vt:lpstr>
      <vt:lpstr>SKŁADNIKI</vt:lpstr>
      <vt:lpstr>Slajd 4</vt:lpstr>
      <vt:lpstr>WYKONANIE</vt:lpstr>
      <vt:lpstr>Slajd 6</vt:lpstr>
      <vt:lpstr>        PORÓWNANIE</vt:lpstr>
      <vt:lpstr>                 OBLICZENIA </vt:lpstr>
      <vt:lpstr>                  ZAKOŃCZENIE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PROJEKT: SAŁATKA JARZYNOWA</dc:title>
  <dc:creator>a</dc:creator>
  <cp:lastModifiedBy>a</cp:lastModifiedBy>
  <cp:revision>26</cp:revision>
  <dcterms:created xsi:type="dcterms:W3CDTF">2010-05-12T18:50:30Z</dcterms:created>
  <dcterms:modified xsi:type="dcterms:W3CDTF">2010-05-13T19:26:54Z</dcterms:modified>
</cp:coreProperties>
</file>